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5" Type="http://schemas.openxmlformats.org/officeDocument/2006/relationships/viewProps" Target="viewProps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eaLnBrk="1" hangingPunct="1" latinLnBrk="0" rtl="0">
        <a:spcBef>
          <a:spcPct val="0"/>
        </a:spcBef>
        <a:buNone/>
        <a:defRPr kern="1200"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457200" eaLnBrk="1" hangingPunct="1" indent="-457200" latinLnBrk="0" marL="457200" rtl="0">
        <a:spcBef>
          <a:spcPct val="20000"/>
        </a:spcBef>
        <a:buFont typeface="Arial"/>
        <a:buChar char="•"/>
        <a:defRPr kern="1200" sz="32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indent="-457200" latinLnBrk="0" marL="914400" rtl="0">
        <a:spcBef>
          <a:spcPct val="20000"/>
        </a:spcBef>
        <a:buFont typeface="Arial"/>
        <a:buChar char="–"/>
        <a:defRPr kern="1200" sz="2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indent="-457200" latinLnBrk="0" marL="13716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indent="-457200" latinLnBrk="0" marL="1828800" rtl="0">
        <a:spcBef>
          <a:spcPct val="20000"/>
        </a:spcBef>
        <a:buFont typeface="Arial"/>
        <a:buChar char="–"/>
        <a:defRPr kern="1200" sz="20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indent="-457200" latinLnBrk="0" marL="2286000" rtl="0">
        <a:spcBef>
          <a:spcPct val="20000"/>
        </a:spcBef>
        <a:buFont typeface="Arial"/>
        <a:buChar char="»"/>
        <a:defRPr kern="1200" sz="20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indent="-457200" latinLnBrk="0" marL="27432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indent="-457200" latinLnBrk="0" marL="32004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indent="-457200" latinLnBrk="0" marL="36576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indent="-457200" latinLnBrk="0" marL="41148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4572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Top-level</a:t>
            </a:r>
          </a:p>
          <a:p>
            <a:pPr lvl="1" indent="0" marL="457200">
              <a:buNone/>
            </a:pPr>
            <a:r>
              <a:rPr/>
              <a:t>With continuation paragraph</a:t>
            </a:r>
          </a:p>
          <a:p>
            <a:pPr lvl="0"/>
            <a:r>
              <a:rPr/>
              <a:t>Then:</a:t>
            </a:r>
          </a:p>
          <a:p>
            <a:pPr lvl="1"/>
            <a:r>
              <a:rPr/>
              <a:t>nested</a:t>
            </a:r>
          </a:p>
          <a:p>
            <a:pPr lvl="1"/>
            <a:r>
              <a:rPr/>
              <a:t>list</a:t>
            </a:r>
          </a:p>
          <a:p>
            <a:pPr lvl="1"/>
            <a:r>
              <a:rPr/>
              <a:t>items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Paragraph.</a:t>
            </a:r>
          </a:p>
          <a:p>
            <a:pPr lvl="0" indent="-457200" marL="457200">
              <a:buAutoNum type="arabicPeriod"/>
            </a:pPr>
            <a:r>
              <a:rPr/>
              <a:t>Top-level</a:t>
            </a:r>
          </a:p>
          <a:p>
            <a:pPr lvl="1" indent="0" marL="457200">
              <a:buNone/>
            </a:pPr>
            <a:r>
              <a:rPr/>
              <a:t>Continuation</a:t>
            </a:r>
          </a:p>
          <a:p>
            <a:pPr lvl="1" indent="-457200" marL="914400">
              <a:buAutoNum type="arabicPeriod"/>
            </a:pPr>
            <a:r>
              <a:rPr/>
              <a:t>Sub-list</a:t>
            </a:r>
          </a:p>
          <a:p>
            <a:pPr lvl="2" indent="0" marL="914400">
              <a:buNone/>
            </a:pPr>
            <a:r>
              <a:rPr/>
              <a:t>With Continuation</a:t>
            </a:r>
          </a:p>
          <a:p>
            <a:pPr lvl="1" indent="-457200" marL="914400">
              <a:buAutoNum type="arabicPeriod"/>
            </a:pPr>
            <a:r>
              <a:rPr/>
              <a:t>(still sub-list)</a:t>
            </a:r>
          </a:p>
          <a:p>
            <a:pPr lvl="0" indent="-457200" marL="457200">
              <a:buAutoNum type="arabicPeriod"/>
            </a:pPr>
            <a:r>
              <a:rPr/>
              <a:t>(back to top-level)</a:t>
            </a:r>
          </a:p>
          <a:p>
            <a:pPr lvl="0" indent="0" marL="0">
              <a:buNone/>
            </a:pPr>
            <a:r>
              <a:rPr/>
              <a:t>Paragraph.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