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</p:sldIdLst>
  <p:sldSz cx="9144000" cy="5143500" type="screen16x9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43"/>
    <p:restoredTop autoAdjust="0" sz="94694"/>
  </p:normalViewPr>
  <p:slideViewPr>
    <p:cSldViewPr snapToGrid="0" snapToObjects="1">
      <p:cViewPr varScale="1">
        <p:scale>
          <a:sx d="100" n="161"/>
          <a:sy d="100" n="161"/>
        </p:scale>
        <p:origin x="560" y="200"/>
      </p:cViewPr>
      <p:guideLst>
        <p:guide orient="horz" pos="162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5" Type="http://schemas.openxmlformats.org/officeDocument/2006/relationships/viewProps" Target="viewProps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42900" eaLnBrk="1" hangingPunct="1" latinLnBrk="0" rtl="0">
        <a:spcBef>
          <a:spcPct val="0"/>
        </a:spcBef>
        <a:buNone/>
        <a:defRPr kern="1200" sz="33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342900" eaLnBrk="1" hangingPunct="1" indent="-342900" latinLnBrk="0" marL="3429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indent="-342900" latinLnBrk="0" marL="685800" rtl="0">
        <a:spcBef>
          <a:spcPct val="20000"/>
        </a:spcBef>
        <a:buFont typeface="Arial"/>
        <a:buChar char="–"/>
        <a:defRPr kern="1200" sz="210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indent="-342900" latinLnBrk="0" marL="1028700" rtl="0">
        <a:spcBef>
          <a:spcPct val="20000"/>
        </a:spcBef>
        <a:buFont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indent="-342900" latinLnBrk="0" marL="1371600" rtl="0">
        <a:spcBef>
          <a:spcPct val="20000"/>
        </a:spcBef>
        <a:buFont typeface="Arial"/>
        <a:buChar char="–"/>
        <a:defRPr kern="1200" sz="150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indent="-342900" latinLnBrk="0" marL="1714500" rtl="0">
        <a:spcBef>
          <a:spcPct val="20000"/>
        </a:spcBef>
        <a:buFont typeface="Arial"/>
        <a:buChar char="»"/>
        <a:defRPr kern="1200" sz="150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indent="-342900" latinLnBrk="0" marL="20574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indent="-342900" latinLnBrk="0" marL="24003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indent="-342900" latinLnBrk="0" marL="27432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indent="-342900" latinLnBrk="0" marL="30861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342900" eaLnBrk="1" hangingPunct="1" latinLnBrk="0" marL="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latinLnBrk="0" marL="3429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latinLnBrk="0" marL="6858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latinLnBrk="0" marL="10287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latinLnBrk="0" marL="13716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latinLnBrk="0" marL="17145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latinLnBrk="0" marL="20574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latinLnBrk="0" marL="24003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latinLnBrk="0" marL="27432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1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pPr lvl="0" indent="0" marL="0">
              <a:buNone/>
            </a:pPr>
            <a:r>
              <a:rPr/>
              <a:t>Testing custom properties</a:t>
            </a:r>
          </a:p>
        </p:txBody>
      </p:sp>
      <p:sp>
        <p:nvSpPr>
          <p:cNvPr id="3" name="Subtitle 2"/>
          <p:cNvSpPr>
            <a:spLocks noGrp="1"/>
          </p:cNvSpPr>
          <p:nvPr>
            <p:ph idx="1" type="subTitle"/>
          </p:nvPr>
        </p:nvSpPr>
        <p:spPr>
          <a:xfrm>
            <a:off x="1371600" y="2914650"/>
            <a:ext cx="6400800" cy="1314450"/>
          </a:xfrm>
        </p:spPr>
        <p:txBody>
          <a:bodyPr/>
          <a:lstStyle/>
          <a:p>
            <a:pPr lvl="0" indent="0" marL="0">
              <a:buNone/>
            </a:pPr>
            <a:br/>
            <a:br/>
            <a:r>
              <a:rPr/>
              <a:t>A. M.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Testing document properties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Macintosh PowerPoint</Application>
  <PresentationFormat>On-screen Show (16:9)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Testing custom properties</dc:title>
  <dc:creator>A. M.</dc:creator>
  <cp:keywords>keyword 1, keyword 2</cp:keywords>
  <dc:subject>This is the subject</dc:subject>
  <dc:description>Short description &amp;.</dc:description>
  <dcterms:created xsi:type="dcterms:W3CDTF">2022-01-02T22:55:37Z</dcterms:created>
  <dcterms:modified xsi:type="dcterms:W3CDTF">2022-01-02T22:55:37Z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