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slide" Target="slides/slide8.xml" /><Relationship Id="rId10" Type="http://schemas.openxmlformats.org/officeDocument/2006/relationships/slide" Target="slides/slide9.xml" /><Relationship Id="rId11" Type="http://schemas.openxmlformats.org/officeDocument/2006/relationships/slide" Target="slides/slide10.xml" /><Relationship Id="rId12" Type="http://schemas.openxmlformats.org/officeDocument/2006/relationships/slide" Target="slides/slide11.xml" /><Relationship Id="rId13" Type="http://schemas.openxmlformats.org/officeDocument/2006/relationships/slide" Target="slides/slide12.xml" /><Relationship Id="rId15" Type="http://schemas.openxmlformats.org/officeDocument/2006/relationships/viewProps" Target="viewProps.xml" /><Relationship Id="rId1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7" Type="http://schemas.openxmlformats.org/officeDocument/2006/relationships/tableStyles" Target="tableStyles.xml" /><Relationship Id="rId16" Type="http://schemas.openxmlformats.org/officeDocument/2006/relationships/theme" Target="theme/theme1.xml" 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0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_rels/slide8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_rels/slide9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bullets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10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(the incremental class wins)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These bullets are not incremental: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 not:</a:t>
            </a:r>
          </a:p>
          <a:p>
            <a:pPr lvl="0"/>
            <a:r>
              <a:rPr sz="2000"/>
              <a:t>one</a:t>
            </a:r>
          </a:p>
          <a:p>
            <a:pPr lvl="0"/>
            <a:r>
              <a:rPr sz="2000"/>
              <a:t>two</a:t>
            </a:r>
          </a:p>
          <a:p>
            <a:pPr lvl="0"/>
            <a:r>
              <a:rPr sz="2000"/>
              <a:t>three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as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these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Even with some text first, these should:</a:t>
            </a:r>
          </a:p>
          <a:p>
            <a:pPr lvl="0"/>
            <a:r>
              <a:rPr/>
              <a:t>also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These</a:t>
            </a:r>
          </a:p>
          <a:p>
            <a:pPr lvl="0" indent="-457200" marL="457200">
              <a:buAutoNum type="arabicPeriod"/>
            </a:pPr>
            <a:r>
              <a:rPr/>
              <a:t>are</a:t>
            </a:r>
          </a:p>
          <a:p>
            <a:pPr lvl="0" indent="-457200" marL="457200">
              <a:buAutoNum type="arabicPeriod"/>
            </a:pPr>
            <a:r>
              <a:rPr/>
              <a:t>incremental</a:t>
            </a:r>
          </a:p>
          <a:p>
            <a:pPr lvl="0" indent="0" marL="0">
              <a:buNone/>
            </a:pPr>
            <a:r>
              <a:rPr/>
              <a:t>But this text isn’t</a:t>
            </a:r>
          </a:p>
          <a:p>
            <a:pPr lvl="0"/>
            <a:r>
              <a:rPr/>
              <a:t>But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5 (Two 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left: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below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right: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else below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6 (Two Content Right)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699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/>
            <a:r>
              <a:rPr/>
              <a:t>An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List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7 (Content with Caption)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First, we have some incremental bullets: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Then, a picture: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568700" y="381000"/>
            <a:ext cx="5105400" cy="510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5600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8 (Comparison)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762000" y="2171700"/>
            <a:ext cx="3441700" cy="34417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one</a:t>
            </a:r>
          </a:p>
          <a:p>
            <a:pPr lvl="0" indent="-457200" marL="457200">
              <a:buAutoNum type="arabicPeriod"/>
            </a:pPr>
            <a:r>
              <a:rPr/>
              <a:t>two</a:t>
            </a:r>
          </a:p>
          <a:p>
            <a:pPr lvl="0" indent="-457200" marL="457200">
              <a:buAutoNum type="arabicPeriod"/>
            </a:pPr>
            <a:r>
              <a:rPr/>
              <a:t>three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635500" y="2171700"/>
          <a:ext cx="4038600" cy="39497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38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5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9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