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33"/>
    <p:restoredTop autoAdjust="0" sz="94711"/>
  </p:normalViewPr>
  <p:slideViewPr>
    <p:cSldViewPr snapToGrid="0" snapToObjects="1">
      <p:cViewPr varScale="1">
        <p:scale>
          <a:sx d="100" n="84"/>
          <a:sy d="100" n="84"/>
        </p:scale>
        <p:origin x="1278" y="60"/>
      </p:cViewPr>
      <p:guideLst>
        <p:guide orient="horz" pos="216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5" Type="http://schemas.openxmlformats.org/officeDocument/2006/relationships/viewProps" Target="viewProps.xml" /><Relationship Id="rId4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7" Type="http://schemas.openxmlformats.org/officeDocument/2006/relationships/tableStyles" Target="tableStyles.xml" /><Relationship Id="rId6" Type="http://schemas.openxmlformats.org/officeDocument/2006/relationships/theme" Target="theme/theme1.xml" 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4/5/2019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pPr lvl="0" marL="0" indent="0">
              <a:buNone/>
            </a:pPr>
            <a:r>
              <a:rPr/>
              <a:t>Testing</a:t>
            </a:r>
            <a:r>
              <a:rPr/>
              <a:t> </a:t>
            </a:r>
            <a:r>
              <a:rPr/>
              <a:t>custom</a:t>
            </a:r>
            <a:r>
              <a:rPr/>
              <a:t> </a:t>
            </a:r>
            <a:r>
              <a:rPr/>
              <a:t>properties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pPr lvl="0" marL="0" indent="0">
              <a:buNone/>
            </a:pPr>
            <a:r>
              <a:rPr/>
              <a:t>This</a:t>
            </a:r>
            <a:r>
              <a:rPr/>
              <a:t> </a:t>
            </a:r>
            <a:r>
              <a:rPr/>
              <a:t>is</a:t>
            </a:r>
            <a:r>
              <a:rPr/>
              <a:t> </a:t>
            </a:r>
            <a:r>
              <a:rPr/>
              <a:t>a</a:t>
            </a:r>
            <a:r>
              <a:rPr/>
              <a:t> </a:t>
            </a:r>
            <a:r>
              <a:rPr/>
              <a:t>subtitle</a:t>
            </a:r>
            <a:br/>
            <a:br/>
            <a:r>
              <a:rPr/>
              <a:t>A.</a:t>
            </a:r>
            <a:r>
              <a:rPr/>
              <a:t> </a:t>
            </a:r>
            <a:r>
              <a:rPr/>
              <a:t>M.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marL="0" indent="0">
              <a:buNone/>
            </a:pPr>
            <a:r>
              <a:rPr/>
              <a:t>Testing document properties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Office PowerPoint</Application>
  <PresentationFormat>On-screen Show (4:3)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Testing custom properties</dc:title>
  <dc:creator>A. M.</dc:creator>
  <cp:keywords>keyword 1, keyword 2</cp:keywords>
  <dc:subject>This is the subject</dc:subject>
  <dc:description>Long description spanning several lines._x000d_
This is á second line.</dc:description>
  <cp:category>My Category</cp:category>
  <dcterms:created xsi:type="dcterms:W3CDTF">2021-02-15T07:40:58Z</dcterms:created>
  <dcterms:modified xsi:type="dcterms:W3CDTF">2021-02-15T07:40:58Z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mpany">
    <vt:lpwstr>My Company</vt:lpwstr>
  </property>
  <property fmtid="{D5CDD505-2E9C-101B-9397-08002B2CF9AE}" pid="3" name="Second Custom Property">
    <vt:lpwstr>Second custom property value</vt:lpwstr>
  </property>
  <property fmtid="{D5CDD505-2E9C-101B-9397-08002B2CF9AE}" pid="4" name="abstract">
    <vt:lpwstr>Quite a long description spanning several lines</vt:lpwstr>
  </property>
  <property fmtid="{D5CDD505-2E9C-101B-9397-08002B2CF9AE}" pid="5" name="custom1">
    <vt:lpwstr>First custom property value</vt:lpwstr>
  </property>
  <property fmtid="{D5CDD505-2E9C-101B-9397-08002B2CF9AE}" pid="6" name="custom3">
    <vt:lpwstr>Escaping amp &amp; .</vt:lpwstr>
  </property>
  <property fmtid="{D5CDD505-2E9C-101B-9397-08002B2CF9AE}" pid="7" name="custom4">
    <vt:lpwstr>Escaping LT,GT &lt; asdf &gt; &lt;</vt:lpwstr>
  </property>
  <property fmtid="{D5CDD505-2E9C-101B-9397-08002B2CF9AE}" pid="8" name="custom5">
    <vt:lpwstr>Escaping html asdf</vt:lpwstr>
  </property>
  <property fmtid="{D5CDD505-2E9C-101B-9397-08002B2CF9AE}" pid="9" name="custom6">
    <vt:lpwstr>Escaping MD á a</vt:lpwstr>
  </property>
  <property fmtid="{D5CDD505-2E9C-101B-9397-08002B2CF9AE}" pid="10" name="custom9">
    <vt:lpwstr>Extended chars: € á é í ó ú $</vt:lpwstr>
  </property>
  <property fmtid="{D5CDD505-2E9C-101B-9397-08002B2CF9AE}" pid="11" name="nested-custom">
    <vt:lpwstr/>
  </property>
  <property fmtid="{D5CDD505-2E9C-101B-9397-08002B2CF9AE}" pid="12" name="subtitle">
    <vt:lpwstr>This is a subtitle</vt:lpwstr>
  </property>
</Properties>
</file>